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6" r:id="rId6"/>
    <p:sldId id="279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2" d="100"/>
          <a:sy n="72" d="100"/>
        </p:scale>
        <p:origin x="4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3C1B8D-579C-4B1E-A22E-F7551876B7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C4B1C5-8190-4B09-B46F-B25DB63E25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E3F754-6F23-4371-A066-4B320053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9C3941-036E-40B1-B51A-BF06E4ED3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A11D3A-0315-4266-AC25-69157A3DD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01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BE09D-9800-4259-8E9C-7A7000B2B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53D738-6F78-47DC-AB83-AA76DF18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8F6E91-33CD-4689-A54F-8DAD2629B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37363A-332E-4F59-948D-D9382888E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5EBB67E-AD7A-4B1E-8BB4-E42AB2BF4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216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E99EA4-3DDC-4204-874F-94B31AF26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8CC35A6-2C9A-4421-ABD0-8CFE53CA1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6DFC280-A5B4-48EB-8A94-D4155EDA0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F0EDFA-B1A0-4732-9D9C-F98C934D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8F091E-B00C-483F-977C-985AB6A9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108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B60CFE-02C8-4BD3-BD3C-DF59656C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01AC0A-ED91-4DF3-A131-E20B6F4147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BE26A4C-12A4-453A-8B7D-7BB889579C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F7500F6-F37A-41BA-9B4B-B9C58778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47B908A-A89C-40E9-AFC4-CFF4235AD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E436825-8288-4D0B-AE27-FBAEE6132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64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C63FF-381D-4085-BC18-2002C513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D92020-049E-4FFA-9A37-2916DA1CB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FA728C1-7955-49BA-9926-D8E358DE2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D5095D-522E-41B7-86B9-D70E05990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02535A2-8C34-4ACF-8329-212F089190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A9BA47B-A4DB-4522-9C9A-B256580A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CC1DF02-AF04-4AFD-9206-E7780CF4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CD701FF-6796-4E6C-BC17-8436FBF39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535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E5BF97-8234-4740-A090-98B4CD8B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3BF0D3-0966-4DEF-BE2A-5C52FA0D8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92008B9-271F-4849-A91A-E6B1FF9EF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742B43A-AB26-45CB-BE7A-11B0EE85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604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F829584-52EA-4C6E-9D38-59720F8E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4076C96-0A8A-44CE-A51E-90E56965A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011734A-84F8-4B62-A3D6-4D9B2EAA4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83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3EBB4-80D7-431B-9CEA-2343C34EB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93CB16-044C-410A-A269-B8B1D71A9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3CD10D-F87A-4C59-B167-93F07C2067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D59DBE6-54F5-4638-8016-485A0E765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DD8C43-7D1D-47F2-B107-B8CFB7734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FEA3DFE-B108-40E1-B1E6-136958AA0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353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3D9F5C-B6D1-49FF-AD3D-9B368E2E7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E5C99AF-9405-4688-BAC8-6C46938820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40F534-44BB-402D-8B41-BAB0DCA7B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F908BB1-E379-418F-8CE5-1C85B41C3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69F88F-0758-479B-ABC3-075F4AE4E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3337CCA-BDD4-450B-A7B2-7919D98E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275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665E0E-5D2A-4610-9FC6-464041F9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8AC8FDB-27E5-4AC3-BA33-E8ED5D6E1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B4349A-B3C8-451A-864A-072B1BFA6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198B6A-1A88-4BFF-A768-59E040E49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22B37A-911C-4CC6-9F1D-BD7B91D44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0774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1CA8FB7-9361-4CE7-8A83-6762EB706D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37FBA98-4F29-4DD9-80C3-C3469AB51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6CA019-3217-4051-AF81-B3606A3F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779228-862E-4C37-8148-5171EF15B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353412-1804-44DE-930E-686BC3765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84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36145F8-9930-4D4A-B6AA-F67996432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770A12-FB4E-4D19-9F01-972330367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5D76BB-97DA-47E0-868A-526675DE4B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63BEC-5C8F-4718-BA54-EA27322C332B}" type="datetimeFigureOut">
              <a:rPr lang="de-DE" smtClean="0"/>
              <a:t>29.06.2025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042A82-6C96-4E3A-87AB-000D39A453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CE33E1-361C-431D-8EF7-07E99A817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A0955-2A75-4221-870B-85A8FD544B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652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F976DA39-261C-4194-B32B-D2949139E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2963" y="426128"/>
            <a:ext cx="11691219" cy="5983550"/>
          </a:xfrm>
        </p:spPr>
        <p:txBody>
          <a:bodyPr>
            <a:normAutofit/>
          </a:bodyPr>
          <a:lstStyle/>
          <a:p>
            <a:pPr algn="l"/>
            <a:br>
              <a:rPr lang="de-DE" dirty="0"/>
            </a:br>
            <a:r>
              <a:rPr lang="de-DE" dirty="0"/>
              <a:t>  </a:t>
            </a:r>
            <a:r>
              <a:rPr lang="de-DE" sz="2800" dirty="0"/>
              <a:t>Grundschule </a:t>
            </a:r>
            <a:br>
              <a:rPr lang="de-DE" sz="2800" dirty="0"/>
            </a:br>
            <a:r>
              <a:rPr lang="de-DE" sz="2800" dirty="0"/>
              <a:t>  </a:t>
            </a:r>
            <a:r>
              <a:rPr lang="de-DE" sz="2800" dirty="0" err="1"/>
              <a:t>Stephansposching</a:t>
            </a:r>
            <a:br>
              <a:rPr lang="de-DE" sz="2800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   </a:t>
            </a:r>
            <a:r>
              <a:rPr lang="de-DE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de-DE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9A31B3-6868-44D1-AAE8-EF0E7D9053A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9522389" y="298019"/>
            <a:ext cx="1311866" cy="10597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0621C98F-2987-4950-A405-AE65D5E9E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955" y="2838089"/>
            <a:ext cx="11394090" cy="3853656"/>
          </a:xfrm>
        </p:spPr>
        <p:txBody>
          <a:bodyPr>
            <a:normAutofit fontScale="90000"/>
          </a:bodyPr>
          <a:lstStyle/>
          <a:p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100" dirty="0">
                <a:latin typeface="Arial" panose="020B0604020202020204" pitchFamily="34" charset="0"/>
                <a:cs typeface="Arial" panose="020B0604020202020204" pitchFamily="34" charset="0"/>
              </a:rPr>
              <a:t>Förderpreis </a:t>
            </a:r>
            <a:br>
              <a:rPr lang="de-DE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„Innovative Verkehrserziehung in der Schule</a:t>
            </a:r>
            <a:r>
              <a:rPr lang="de-DE" sz="3100" b="1">
                <a:latin typeface="Arial" panose="020B0604020202020204" pitchFamily="34" charset="0"/>
                <a:cs typeface="Arial" panose="020B0604020202020204" pitchFamily="34" charset="0"/>
              </a:rPr>
              <a:t>“ 2024</a:t>
            </a: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100" dirty="0">
                <a:latin typeface="Arial" panose="020B0604020202020204" pitchFamily="34" charset="0"/>
                <a:cs typeface="Arial" panose="020B0604020202020204" pitchFamily="34" charset="0"/>
              </a:rPr>
              <a:t>Unser Motto: </a:t>
            </a:r>
            <a:br>
              <a:rPr lang="de-DE" sz="3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  <a:t>Fit auf dem Roller!                                        Fit auf dem Rad!</a:t>
            </a: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3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77C9A33-B3AA-4C11-8CAA-C8157DD006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4" r="3790" b="16342"/>
          <a:stretch/>
        </p:blipFill>
        <p:spPr>
          <a:xfrm rot="10800000">
            <a:off x="7065818" y="3920835"/>
            <a:ext cx="4571997" cy="227214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4321CC46-5792-44EE-B788-2AB751EAD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15" y="3771483"/>
            <a:ext cx="4416768" cy="242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522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22F64EE2-5260-43CF-8298-14CEE18FDC02}"/>
              </a:ext>
            </a:extLst>
          </p:cNvPr>
          <p:cNvSpPr/>
          <p:nvPr/>
        </p:nvSpPr>
        <p:spPr>
          <a:xfrm>
            <a:off x="1260671" y="272955"/>
            <a:ext cx="1049089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u="sng" dirty="0">
                <a:latin typeface="Arial" panose="020B0604020202020204" pitchFamily="34" charset="0"/>
                <a:ea typeface="Calibri" panose="020F0502020204030204" pitchFamily="34" charset="0"/>
              </a:rPr>
              <a:t>Das sind wir:</a:t>
            </a:r>
            <a:br>
              <a:rPr lang="de-DE" sz="3200" u="sng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36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* kleine Grundschule im Landkreis Deggendorf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* insgesamt 5 Klassen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* aktuell 103 Schülerinnen und Schüler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* verkehrsberuhigte Lage mit viel Platz für Schonraumübungen</a:t>
            </a:r>
          </a:p>
          <a:p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* plus…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de-DE" sz="28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1391DC3-D02E-45AB-8512-2BF3FA3E53E9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10384968" y="272955"/>
            <a:ext cx="1536097" cy="985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Denkblase: wolkenförmig 4">
            <a:extLst>
              <a:ext uri="{FF2B5EF4-FFF2-40B4-BE49-F238E27FC236}">
                <a16:creationId xmlns:a16="http://schemas.microsoft.com/office/drawing/2014/main" id="{A9EE7ED0-4192-46DB-97E4-02B875821A22}"/>
              </a:ext>
            </a:extLst>
          </p:cNvPr>
          <p:cNvSpPr/>
          <p:nvPr/>
        </p:nvSpPr>
        <p:spPr>
          <a:xfrm>
            <a:off x="238071" y="4263957"/>
            <a:ext cx="3341857" cy="189272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</a:rPr>
              <a:t>sehr engagiertes Kollegium</a:t>
            </a:r>
            <a:endParaRPr lang="de-DE" dirty="0"/>
          </a:p>
        </p:txBody>
      </p:sp>
      <p:sp>
        <p:nvSpPr>
          <p:cNvPr id="6" name="Denkblase: wolkenförmig 5">
            <a:extLst>
              <a:ext uri="{FF2B5EF4-FFF2-40B4-BE49-F238E27FC236}">
                <a16:creationId xmlns:a16="http://schemas.microsoft.com/office/drawing/2014/main" id="{F850C451-7954-4DD1-A9FB-18452C97F572}"/>
              </a:ext>
            </a:extLst>
          </p:cNvPr>
          <p:cNvSpPr/>
          <p:nvPr/>
        </p:nvSpPr>
        <p:spPr>
          <a:xfrm>
            <a:off x="8870639" y="4263957"/>
            <a:ext cx="3028658" cy="1693498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</a:rPr>
              <a:t>unterstützender Elternbeirat</a:t>
            </a:r>
            <a:endParaRPr lang="de-DE" dirty="0"/>
          </a:p>
        </p:txBody>
      </p:sp>
      <p:sp>
        <p:nvSpPr>
          <p:cNvPr id="7" name="Denkblase: wolkenförmig 6">
            <a:extLst>
              <a:ext uri="{FF2B5EF4-FFF2-40B4-BE49-F238E27FC236}">
                <a16:creationId xmlns:a16="http://schemas.microsoft.com/office/drawing/2014/main" id="{F6E29E95-0CFA-4EF0-90D9-88FFB519FA4B}"/>
              </a:ext>
            </a:extLst>
          </p:cNvPr>
          <p:cNvSpPr/>
          <p:nvPr/>
        </p:nvSpPr>
        <p:spPr>
          <a:xfrm>
            <a:off x="3960799" y="3317593"/>
            <a:ext cx="4651275" cy="1892727"/>
          </a:xfrm>
          <a:prstGeom prst="cloudCallou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</a:rPr>
              <a:t>Kinder, die sich begeistern lassen und ihre Ideen einbringen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719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3517BE02-8C7F-46C1-B148-E3C2AA0C9B58}"/>
              </a:ext>
            </a:extLst>
          </p:cNvPr>
          <p:cNvSpPr/>
          <p:nvPr/>
        </p:nvSpPr>
        <p:spPr>
          <a:xfrm>
            <a:off x="257175" y="714375"/>
            <a:ext cx="1160144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             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                                            * 2 Schulprofile…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             … auf die wir sehr stolz sind und die zu uns passen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    </a:t>
            </a: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Umweltschule in Europa               </a:t>
            </a: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→</a:t>
            </a: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sportliche Grundschule</a:t>
            </a:r>
            <a:b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2800" dirty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br>
              <a:rPr lang="de-DE" sz="3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   </a:t>
            </a:r>
            <a:endParaRPr lang="de-DE" sz="3600" dirty="0">
              <a:solidFill>
                <a:schemeClr val="bg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DF3557B-73A4-4C77-8E24-57BC5B733AC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10363200" y="277091"/>
            <a:ext cx="1571625" cy="11144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Grafik 3" descr="\\TS1200DFF6\Arbeitsordner\Sportschule\27.2_A1_Logo.jpg">
            <a:extLst>
              <a:ext uri="{FF2B5EF4-FFF2-40B4-BE49-F238E27FC236}">
                <a16:creationId xmlns:a16="http://schemas.microsoft.com/office/drawing/2014/main" id="{5F570FCD-56D4-4B28-8AED-2AF73AA47E0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04" y="3310254"/>
            <a:ext cx="3619500" cy="292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Bild 1" descr="https://www.lbv.de/files/user_upload/Dokumente/Umweltbildung/Umweltschule/eco-schools_rgb_germany.jpg">
            <a:extLst>
              <a:ext uri="{FF2B5EF4-FFF2-40B4-BE49-F238E27FC236}">
                <a16:creationId xmlns:a16="http://schemas.microsoft.com/office/drawing/2014/main" id="{694C3187-39FD-4106-981B-CFB83BCF48C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586" y="3191510"/>
            <a:ext cx="3169920" cy="316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26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38EC8D-8078-4EB1-A93F-6E18183E9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705" y="-73819"/>
            <a:ext cx="3932237" cy="1600200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„Fit auf dem Roller“!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700" dirty="0">
                <a:latin typeface="Arial" panose="020B0604020202020204" pitchFamily="34" charset="0"/>
                <a:cs typeface="Arial" panose="020B0604020202020204" pitchFamily="34" charset="0"/>
              </a:rPr>
              <a:t>- angeregt durch das ADAC „Roller fit!“ - Mobil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61C52948-D429-4FD4-96DE-E26428715F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1" r="17040" b="13549"/>
          <a:stretch/>
        </p:blipFill>
        <p:spPr>
          <a:xfrm>
            <a:off x="9534131" y="1801885"/>
            <a:ext cx="2464350" cy="4213297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D0EC0C-BE0B-475D-B937-D5399CDFA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519" y="1915679"/>
            <a:ext cx="4779818" cy="4525891"/>
          </a:xfrm>
        </p:spPr>
        <p:txBody>
          <a:bodyPr>
            <a:noAutofit/>
          </a:bodyPr>
          <a:lstStyle/>
          <a:p>
            <a:r>
              <a:rPr lang="de-DE" sz="2000" dirty="0"/>
              <a:t>* ADAC-Mobil war eine Woche an der</a:t>
            </a:r>
            <a:br>
              <a:rPr lang="de-DE" sz="2000" dirty="0"/>
            </a:br>
            <a:r>
              <a:rPr lang="de-DE" sz="2000" dirty="0"/>
              <a:t>   Schule</a:t>
            </a:r>
            <a:br>
              <a:rPr lang="de-DE" sz="2000" dirty="0"/>
            </a:br>
            <a:r>
              <a:rPr lang="de-DE" sz="2000" dirty="0"/>
              <a:t>* Roller sind indoor u. outdoor einsetzbar</a:t>
            </a:r>
            <a:br>
              <a:rPr lang="de-DE" sz="2000" dirty="0"/>
            </a:br>
            <a:r>
              <a:rPr lang="de-DE" sz="2000" dirty="0"/>
              <a:t>* erstklassig aufbereitete und motivierende</a:t>
            </a:r>
            <a:br>
              <a:rPr lang="de-DE" sz="2000" dirty="0"/>
            </a:br>
            <a:r>
              <a:rPr lang="de-DE" sz="2000" dirty="0"/>
              <a:t>   Übungskarten</a:t>
            </a:r>
            <a:br>
              <a:rPr lang="de-DE" sz="2000" dirty="0"/>
            </a:br>
            <a:r>
              <a:rPr lang="de-DE" sz="2000" dirty="0"/>
              <a:t>* große Begeisterung</a:t>
            </a:r>
            <a:br>
              <a:rPr lang="de-DE" sz="2000" dirty="0"/>
            </a:br>
            <a:r>
              <a:rPr lang="de-DE" sz="2000" dirty="0"/>
              <a:t>* Anschaffung von 15 Rollern samt coolen </a:t>
            </a:r>
            <a:br>
              <a:rPr lang="de-DE" sz="2000" dirty="0"/>
            </a:br>
            <a:r>
              <a:rPr lang="de-DE" sz="2000" dirty="0"/>
              <a:t>   Helmen- finanziert durch den Elternbeirat</a:t>
            </a:r>
            <a:br>
              <a:rPr lang="de-DE" sz="2000" dirty="0"/>
            </a:br>
            <a:r>
              <a:rPr lang="de-DE" sz="2000" dirty="0"/>
              <a:t>* Rollershow im letzten Sommerfest</a:t>
            </a:r>
            <a:br>
              <a:rPr lang="de-DE" sz="2000" dirty="0"/>
            </a:br>
            <a:r>
              <a:rPr lang="de-DE" sz="2000" dirty="0"/>
              <a:t>* bestes Trainingslager z. B in der Turnhalle</a:t>
            </a:r>
            <a:br>
              <a:rPr lang="de-DE" sz="2000" dirty="0"/>
            </a:br>
            <a:r>
              <a:rPr lang="de-DE" sz="2000" dirty="0"/>
              <a:t>   für Fahrradprüfung in puncto…</a:t>
            </a:r>
            <a:br>
              <a:rPr lang="de-DE" sz="2000" dirty="0"/>
            </a:br>
            <a:br>
              <a:rPr lang="de-DE" sz="1800" dirty="0"/>
            </a:br>
            <a:r>
              <a:rPr lang="de-DE" sz="1800" dirty="0"/>
              <a:t>   </a:t>
            </a: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→ Handzeichen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Beachtung der Vorfahrtsregeln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vorausschauendes Fahren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angemessene Geschwindigkeit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de-DE" sz="1800" dirty="0"/>
          </a:p>
          <a:p>
            <a:r>
              <a:rPr lang="de-DE" sz="1800" dirty="0"/>
              <a:t> </a:t>
            </a:r>
            <a:br>
              <a:rPr lang="de-DE" sz="1800" dirty="0"/>
            </a:br>
            <a:endParaRPr lang="de-DE" sz="1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3E3E9A4-2E74-4268-8386-FF8D08313F1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10377055" y="258041"/>
            <a:ext cx="1621426" cy="9888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6C83E01-64CC-47AA-9CB8-1DD5AB4FEB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24" r="11038" b="32035"/>
          <a:stretch/>
        </p:blipFill>
        <p:spPr>
          <a:xfrm>
            <a:off x="4860260" y="3522952"/>
            <a:ext cx="4578310" cy="249223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25FD542-F15A-4267-941A-8D469A16A9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53" r="7248" b="27111"/>
          <a:stretch/>
        </p:blipFill>
        <p:spPr>
          <a:xfrm>
            <a:off x="5428484" y="258041"/>
            <a:ext cx="3914525" cy="301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174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7204AD-934D-4345-9B1E-E15F050F3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99" y="1294608"/>
            <a:ext cx="4991143" cy="1600200"/>
          </a:xfrm>
        </p:spPr>
        <p:txBody>
          <a:bodyPr>
            <a:normAutofit fontScale="90000"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„Fit auf dem Rad!“-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700" dirty="0">
                <a:latin typeface="Arial" panose="020B0604020202020204" pitchFamily="34" charset="0"/>
                <a:cs typeface="Arial" panose="020B0604020202020204" pitchFamily="34" charset="0"/>
              </a:rPr>
              <a:t>mit 6 eigenen Rädern im     Schonraum, Aktion „Toter Winkel“, Radfahren im Verkehrsraum 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07C832-9B20-46F1-9435-9E7DD49CE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3998" y="2411485"/>
            <a:ext cx="5237819" cy="4446515"/>
          </a:xfrm>
        </p:spPr>
        <p:txBody>
          <a:bodyPr>
            <a:normAutofit/>
          </a:bodyPr>
          <a:lstStyle/>
          <a:p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* neue Verkehrserziehung sieht schuleigene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Räder vor 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Finanzierung und Unterhaltskosten sind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     in der Diskussion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* Entdeckung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ausrangierte Fahrräder am  Verkehrs-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     erziehungsplatz in Plattling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→ kostenloses Geschenk                        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* grandioses Upcycling- und Familienprojekt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der Familie Wanderer 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→ aus 7 Schrotträdern entstehen 6 verkehrs-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   sichere Fahrräder für Schonraumübungen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→ nachhaltiger geht es nicht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*  jährliche Aktion „Toter Winkel durch die</a:t>
            </a:r>
            <a:b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800" dirty="0">
                <a:latin typeface="Arial" panose="020B0604020202020204" pitchFamily="34" charset="0"/>
                <a:cs typeface="Arial" panose="020B0604020202020204" pitchFamily="34" charset="0"/>
              </a:rPr>
              <a:t>   Fahrschule Albrecht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EA7F80-4276-4531-BBC2-CF1A972CA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03" y="5302940"/>
            <a:ext cx="1857141" cy="1392856"/>
          </a:xfrm>
          <a:prstGeom prst="rect">
            <a:avLst/>
          </a:prstGeom>
        </p:spPr>
      </p:pic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21C99F11-3F41-4E96-ADE0-3B316C9EF3A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10421695" y="134843"/>
            <a:ext cx="1604050" cy="8323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1F1936-42B5-4A76-BD86-FE0D7348F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573614" y="5330298"/>
            <a:ext cx="1857144" cy="139285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5E3C71A-3009-418F-AB7C-66E6E85DF5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41" b="25695"/>
          <a:stretch/>
        </p:blipFill>
        <p:spPr>
          <a:xfrm>
            <a:off x="5838347" y="134843"/>
            <a:ext cx="2789464" cy="2047977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29246F8-CB5A-4AA6-84FA-0B841BF809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797" y="1164131"/>
            <a:ext cx="2789465" cy="2092099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3BC7C52-40F9-4E9A-91DA-0E2A83211D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456" y="2323404"/>
            <a:ext cx="2107499" cy="2809998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85E9077-59B9-4117-933E-91A5EB49E3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89392" y="3148955"/>
            <a:ext cx="1680274" cy="224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63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42E56-8D4D-457E-8659-713887282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508" y="1160255"/>
            <a:ext cx="10942983" cy="1325563"/>
          </a:xfrm>
        </p:spPr>
        <p:txBody>
          <a:bodyPr>
            <a:normAutofit/>
          </a:bodyPr>
          <a:lstStyle/>
          <a:p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…nicht mehr zu retten 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r>
              <a:rPr 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             ...verkehrssicher und einsatzbereit</a:t>
            </a:r>
          </a:p>
        </p:txBody>
      </p:sp>
      <p:pic>
        <p:nvPicPr>
          <p:cNvPr id="3" name="Inhaltsplatzhalter 6">
            <a:extLst>
              <a:ext uri="{FF2B5EF4-FFF2-40B4-BE49-F238E27FC236}">
                <a16:creationId xmlns:a16="http://schemas.microsoft.com/office/drawing/2014/main" id="{14D9D899-003C-4E27-9DA7-F927F8D2C27D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7" t="21437" r="45607" b="30507"/>
          <a:stretch/>
        </p:blipFill>
        <p:spPr bwMode="auto">
          <a:xfrm>
            <a:off x="10698785" y="279372"/>
            <a:ext cx="1200098" cy="7410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09B4B9D-220C-4C30-B2BE-51EA5C75C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99706" y="1931040"/>
            <a:ext cx="3522519" cy="469669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DF36041-C942-4BA8-8909-B265CBC99A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3" b="17171"/>
          <a:stretch/>
        </p:blipFill>
        <p:spPr>
          <a:xfrm rot="10800000">
            <a:off x="5666906" y="2487614"/>
            <a:ext cx="6371203" cy="355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61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379</Words>
  <Application>Microsoft Office PowerPoint</Application>
  <PresentationFormat>Breitbild</PresentationFormat>
  <Paragraphs>14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</vt:lpstr>
      <vt:lpstr>  Förderpreis   „Innovative Verkehrserziehung in der Schule“ 2024  Unser Motto:  Fit auf dem Roller!                                        Fit auf dem Rad!        </vt:lpstr>
      <vt:lpstr>PowerPoint-Präsentation</vt:lpstr>
      <vt:lpstr>PowerPoint-Präsentation</vt:lpstr>
      <vt:lpstr>„Fit auf dem Roller“! - angeregt durch das ADAC „Roller fit!“ - Mobil</vt:lpstr>
      <vt:lpstr>„Fit auf dem Rad!“- mit 6 eigenen Rädern im     Schonraum, Aktion „Toter Winkel“, Radfahren im Verkehrsraum   </vt:lpstr>
      <vt:lpstr>…nicht mehr zu retten               ...verkehrssicher und einsatzbereit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Schmid</dc:creator>
  <cp:lastModifiedBy>Schmid</cp:lastModifiedBy>
  <cp:revision>41</cp:revision>
  <dcterms:created xsi:type="dcterms:W3CDTF">2021-09-26T08:35:27Z</dcterms:created>
  <dcterms:modified xsi:type="dcterms:W3CDTF">2025-06-29T17:04:11Z</dcterms:modified>
</cp:coreProperties>
</file>